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00"/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42ADACF1-3FF5-48BD-B579-8E9A916AD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015A-22AE-45CE-8381-3A6B2FB56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858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3CA7-9B1B-47BA-AB1A-A24AD848B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A7315-7F73-459F-9690-FE5CF659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C4B9-3696-422B-9247-776D5CD16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F1E-74BE-4194-A5D7-88539A6BA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6524-A743-4154-A322-7F1225166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26EC-CAE4-4F8C-B179-FCD0CD865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A042-20D8-48A5-9E7E-6B16C6109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650-4400-46A5-9E6B-7F5A336D4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7F95-4611-4D8F-A2E5-2655FABBC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Consolidated Messenger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Courier and Delivery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Secure delivery of documents and packages</a:t>
            </a:r>
          </a:p>
          <a:p>
            <a:r>
              <a:rPr lang="en-US" sz="3200" dirty="0" smtClean="0"/>
              <a:t>Immediate and delayed service</a:t>
            </a:r>
          </a:p>
          <a:p>
            <a:r>
              <a:rPr lang="en-US" sz="3200" dirty="0" smtClean="0"/>
              <a:t>24-hour emergency service</a:t>
            </a:r>
          </a:p>
          <a:p>
            <a:r>
              <a:rPr lang="en-US" sz="3200" dirty="0" smtClean="0"/>
              <a:t>Pick-up and drop-off at city airports and bus terminals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Fleet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Fuel-efficient hybrid cars</a:t>
            </a:r>
          </a:p>
          <a:p>
            <a:r>
              <a:rPr lang="en-US" dirty="0" smtClean="0"/>
              <a:t>Heavy-duty pickups and cargo vans</a:t>
            </a:r>
          </a:p>
          <a:p>
            <a:r>
              <a:rPr lang="en-US" dirty="0" smtClean="0"/>
              <a:t>Rugged terrain bikes for in-city deliveries</a:t>
            </a:r>
          </a:p>
          <a:p>
            <a:r>
              <a:rPr lang="en-US" dirty="0" smtClean="0"/>
              <a:t>Radio dispatch with cell backup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r>
              <a:rPr lang="en-US" dirty="0" smtClean="0"/>
              <a:t>In-city bike courier (downtown only):</a:t>
            </a:r>
            <a:br>
              <a:rPr lang="en-US" dirty="0" smtClean="0"/>
            </a:br>
            <a:r>
              <a:rPr lang="en-US" dirty="0" smtClean="0"/>
              <a:t>$25 per stop</a:t>
            </a:r>
          </a:p>
          <a:p>
            <a:r>
              <a:rPr lang="en-US" dirty="0" smtClean="0"/>
              <a:t>In-city package delivery: $7.50/pound</a:t>
            </a:r>
          </a:p>
          <a:p>
            <a:r>
              <a:rPr lang="en-US" dirty="0" smtClean="0"/>
              <a:t>Cross-town delivery: based on zip code</a:t>
            </a:r>
          </a:p>
          <a:p>
            <a:r>
              <a:rPr lang="en-US" dirty="0" smtClean="0"/>
              <a:t>Airport pick-up/delivery: $50 call fee + per-pound cargo fee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Consolidated Messenger</a:t>
            </a:r>
          </a:p>
          <a:p>
            <a:pPr>
              <a:buNone/>
            </a:pPr>
            <a:r>
              <a:rPr lang="en-US" dirty="0" smtClean="0"/>
              <a:t>15 Penn Street</a:t>
            </a:r>
          </a:p>
          <a:p>
            <a:pPr>
              <a:buNone/>
            </a:pPr>
            <a:r>
              <a:rPr lang="en-US" dirty="0" smtClean="0"/>
              <a:t>Central City, FL 12345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Email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1600" dirty="0" smtClean="0"/>
              <a:t> delivery@consolidatedmessenger.com</a:t>
            </a:r>
          </a:p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sz="1600" dirty="0" smtClean="0"/>
              <a:t> www.consolidatedmessenger.com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Cyclists design template</Template>
  <TotalTime>0</TotalTime>
  <Words>82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Cyclists design template</vt:lpstr>
      <vt:lpstr>Consolidated Messenger</vt:lpstr>
      <vt:lpstr>Our Services</vt:lpstr>
      <vt:lpstr>Our Fleet</vt:lpstr>
      <vt:lpstr>Our Rates</vt:lpstr>
      <vt:lpstr>Our Numbers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Mary Lemons</cp:lastModifiedBy>
  <cp:revision>23</cp:revision>
  <cp:lastPrinted>1601-01-01T00:00:00Z</cp:lastPrinted>
  <dcterms:created xsi:type="dcterms:W3CDTF">2006-09-27T21:39:48Z</dcterms:created>
  <dcterms:modified xsi:type="dcterms:W3CDTF">2016-01-04T16:45:33Z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TC010721311033</vt:lpwstr>
  </property>
</Properties>
</file>